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4" r:id="rId32"/>
    <p:sldId id="363" r:id="rId33"/>
    <p:sldId id="365" r:id="rId34"/>
    <p:sldId id="366" r:id="rId35"/>
    <p:sldId id="367" r:id="rId36"/>
    <p:sldId id="368" r:id="rId37"/>
    <p:sldId id="36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8560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776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96916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8163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3217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3356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7444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7850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655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948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31793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37581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458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325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6872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093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45692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B793B-419F-48B7-BD50-FE8BF1F81E6C}" type="datetimeFigureOut">
              <a:rPr lang="en-IN" smtClean="0"/>
              <a:pPr/>
              <a:t>12-02-2023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86987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2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3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4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5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6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7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803</TotalTime>
  <Words>0</Words>
  <Application>Microsoft Office PowerPoint</Application>
  <PresentationFormat>Custom</PresentationFormat>
  <Paragraphs>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51</cp:revision>
  <dcterms:created xsi:type="dcterms:W3CDTF">2021-04-21T07:43:43Z</dcterms:created>
  <dcterms:modified xsi:type="dcterms:W3CDTF">2023-02-12T15:30:46Z</dcterms:modified>
</cp:coreProperties>
</file>